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5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A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998" y="3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607877" y="286378"/>
            <a:ext cx="10972800" cy="6266822"/>
          </a:xfrm>
        </p:spPr>
        <p:txBody>
          <a:bodyPr vert="horz" lIns="45720" tIns="0" rIns="45720" bIns="0" anchor="ctr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none" baseline="0">
                <a:ln w="6350">
                  <a:noFill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043D6-6031-6742-10C5-2F7DFFA23D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 THE ONE WE ARE ONE</a:t>
            </a:r>
            <a:br>
              <a:rPr lang="en-US" dirty="0"/>
            </a:br>
            <a:r>
              <a:rPr lang="pt-BR" sz="2800" dirty="0"/>
              <a:t>D. Sanchez, M. Paragoso, D.Gillesania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789769"/>
      </p:ext>
    </p:extLst>
  </p:cSld>
  <p:clrMapOvr>
    <a:masterClrMapping/>
  </p:clrMapOvr>
  <p:transition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81F46-FE0C-FCAF-C0FB-68F17764A8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BRIDGE:</a:t>
            </a:r>
            <a:br>
              <a:rPr lang="en-US" dirty="0"/>
            </a:br>
            <a:r>
              <a:rPr lang="en-US" dirty="0"/>
              <a:t>(F) We are the hands, we are the feet;</a:t>
            </a:r>
            <a:br>
              <a:rPr lang="en-US" dirty="0"/>
            </a:br>
            <a:r>
              <a:rPr lang="en-US" dirty="0"/>
              <a:t>Of Christ who lives in you and me.</a:t>
            </a:r>
            <a:br>
              <a:rPr lang="en-US" dirty="0"/>
            </a:br>
            <a:r>
              <a:rPr lang="en-US" dirty="0"/>
              <a:t>(M) One Faith, One Hope, One </a:t>
            </a:r>
            <a:br>
              <a:rPr lang="en-US" dirty="0"/>
            </a:br>
            <a:r>
              <a:rPr lang="en-US" dirty="0"/>
              <a:t>boundless love;</a:t>
            </a:r>
            <a:br>
              <a:rPr lang="en-US" dirty="0"/>
            </a:br>
            <a:r>
              <a:rPr lang="en-US" dirty="0"/>
              <a:t>All nations gathered near and far.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444720"/>
      </p:ext>
    </p:extLst>
  </p:cSld>
  <p:clrMapOvr>
    <a:masterClrMapping/>
  </p:clrMapOvr>
  <p:transition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C5884-A306-257E-7551-1C0DA1DC13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(F) Let every voice and heart proclaim;</a:t>
            </a:r>
            <a:br>
              <a:rPr lang="en-US" dirty="0"/>
            </a:br>
            <a:r>
              <a:rPr lang="en-US" dirty="0"/>
              <a:t>That Jesus Christ is Lord and King;</a:t>
            </a:r>
            <a:br>
              <a:rPr lang="en-US" dirty="0"/>
            </a:br>
            <a:r>
              <a:rPr lang="en-US" dirty="0"/>
              <a:t>Together  we rise, His will be done;</a:t>
            </a:r>
            <a:br>
              <a:rPr lang="en-US" dirty="0"/>
            </a:br>
            <a:r>
              <a:rPr lang="en-US" dirty="0"/>
              <a:t>Till all the world is one!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049025"/>
      </p:ext>
    </p:extLst>
  </p:cSld>
  <p:clrMapOvr>
    <a:masterClrMapping/>
  </p:clrMapOvr>
  <p:transition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0D57DA-E1B3-FC14-0706-CC647045A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2E155-FE4E-C887-1AE8-C6F0D65E68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CHORUS: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illo</a:t>
            </a:r>
            <a:r>
              <a:rPr lang="en-US" dirty="0"/>
              <a:t>, Uno Unum!</a:t>
            </a:r>
            <a:br>
              <a:rPr lang="en-US" dirty="0"/>
            </a:br>
            <a:r>
              <a:rPr lang="en-US" dirty="0"/>
              <a:t>In the One, we are one!</a:t>
            </a:r>
            <a:br>
              <a:rPr lang="en-US" dirty="0"/>
            </a:br>
            <a:r>
              <a:rPr lang="en-US" dirty="0"/>
              <a:t>In Christ, we are one, His work begun!</a:t>
            </a:r>
            <a:br>
              <a:rPr lang="en-US" dirty="0"/>
            </a:br>
            <a:r>
              <a:rPr lang="en-US" dirty="0"/>
              <a:t>Called to the fellowship of the Father, the Son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735733"/>
      </p:ext>
    </p:extLst>
  </p:cSld>
  <p:clrMapOvr>
    <a:masterClrMapping/>
  </p:clrMapOvr>
  <p:transition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866A06-A854-B98B-C405-1E636F733B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F7E5C-CAB5-D336-8AE2-D1DAD4BEDE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And the Holy Spirit, to do His will;</a:t>
            </a:r>
            <a:br>
              <a:rPr lang="en-US" dirty="0"/>
            </a:br>
            <a:r>
              <a:rPr lang="en-US" dirty="0"/>
              <a:t>To share His love, to spread His light;</a:t>
            </a:r>
            <a:br>
              <a:rPr lang="en-US" dirty="0"/>
            </a:br>
            <a:r>
              <a:rPr lang="en-US" dirty="0"/>
              <a:t>Through all the world;</a:t>
            </a:r>
            <a:br>
              <a:rPr lang="en-US" dirty="0"/>
            </a:br>
            <a:r>
              <a:rPr lang="en-US" dirty="0"/>
              <a:t>So let us be one ………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947500"/>
      </p:ext>
    </p:extLst>
  </p:cSld>
  <p:clrMapOvr>
    <a:masterClrMapping/>
  </p:clrMapOvr>
  <p:transition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4C710C-3E22-F1B0-1431-7BF474550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D9271-0E4E-BC67-D345-E04390DF69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CHORUS: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illo</a:t>
            </a:r>
            <a:r>
              <a:rPr lang="en-US" dirty="0"/>
              <a:t>, Uno Unum!</a:t>
            </a:r>
            <a:br>
              <a:rPr lang="en-US" dirty="0"/>
            </a:br>
            <a:r>
              <a:rPr lang="en-US" dirty="0"/>
              <a:t>In the One, we are one!</a:t>
            </a:r>
            <a:br>
              <a:rPr lang="en-US" dirty="0"/>
            </a:br>
            <a:r>
              <a:rPr lang="en-US" dirty="0"/>
              <a:t>In Christ, we are one, His work begun!</a:t>
            </a:r>
            <a:br>
              <a:rPr lang="en-US" dirty="0"/>
            </a:br>
            <a:r>
              <a:rPr lang="en-US" dirty="0"/>
              <a:t>Called to the fellowship of the Father, the Son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772731"/>
      </p:ext>
    </p:extLst>
  </p:cSld>
  <p:clrMapOvr>
    <a:masterClrMapping/>
  </p:clrMapOvr>
  <p:transition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84519-1917-26D9-A520-04D9C19378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59C4C-14B8-8DDE-C625-8CB28B3899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And the Holy Spirit, to do His will;</a:t>
            </a:r>
            <a:br>
              <a:rPr lang="en-US" dirty="0"/>
            </a:br>
            <a:r>
              <a:rPr lang="en-US" dirty="0"/>
              <a:t>To share His love, to spread His light;</a:t>
            </a:r>
            <a:br>
              <a:rPr lang="en-US" dirty="0"/>
            </a:br>
            <a:r>
              <a:rPr lang="en-US" dirty="0"/>
              <a:t>Through all the world;</a:t>
            </a:r>
            <a:br>
              <a:rPr lang="en-US" dirty="0"/>
            </a:br>
            <a:r>
              <a:rPr lang="en-US" dirty="0"/>
              <a:t>So let us be one with Him.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27859"/>
      </p:ext>
    </p:extLst>
  </p:cSld>
  <p:clrMapOvr>
    <a:masterClrMapping/>
  </p:clrMapOvr>
  <p:transition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End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2000" dirty="0"/>
              <a:t>For song chords, visit</a:t>
            </a:r>
            <a:br>
              <a:rPr lang="en-US" sz="2000" dirty="0"/>
            </a:br>
            <a:r>
              <a:rPr lang="en-US" sz="2000" dirty="0"/>
              <a:t>www.chipstenoso.com</a:t>
            </a:r>
            <a:endParaRPr lang="en-US" dirty="0"/>
          </a:p>
        </p:txBody>
      </p:sp>
    </p:spTree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F7FCF-FF01-FD1F-51CA-0F46D2E0EF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 VERSE 1:</a:t>
            </a:r>
            <a:br>
              <a:rPr lang="en-US" dirty="0"/>
            </a:br>
            <a:r>
              <a:rPr lang="en-US" dirty="0"/>
              <a:t>(M) We come together,  united as one;</a:t>
            </a:r>
            <a:br>
              <a:rPr lang="en-US" dirty="0"/>
            </a:br>
            <a:r>
              <a:rPr lang="en-US" dirty="0"/>
              <a:t>For Christ has called our name;</a:t>
            </a:r>
            <a:br>
              <a:rPr lang="en-US" dirty="0"/>
            </a:br>
            <a:r>
              <a:rPr lang="en-US" dirty="0"/>
              <a:t>(F) He sends us forth to seek the lost;</a:t>
            </a:r>
            <a:br>
              <a:rPr lang="en-US" dirty="0"/>
            </a:br>
            <a:r>
              <a:rPr lang="en-US" dirty="0"/>
              <a:t>To bring them back to Him.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428815"/>
      </p:ext>
    </p:extLst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924DC-21D9-D8B4-22AA-C8541241DD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VERSE 2:</a:t>
            </a:r>
            <a:br>
              <a:rPr lang="en-US" dirty="0"/>
            </a:br>
            <a:r>
              <a:rPr lang="en-US" dirty="0"/>
              <a:t>(M) Through every heart and every land;</a:t>
            </a:r>
            <a:br>
              <a:rPr lang="en-US" dirty="0"/>
            </a:br>
            <a:r>
              <a:rPr lang="en-US" dirty="0"/>
              <a:t>His love and mercy reigns;</a:t>
            </a:r>
            <a:br>
              <a:rPr lang="en-US" dirty="0"/>
            </a:br>
            <a:r>
              <a:rPr lang="en-US" dirty="0"/>
              <a:t>(F) Together we walk, one in His love;</a:t>
            </a:r>
            <a:br>
              <a:rPr lang="en-US" dirty="0"/>
            </a:br>
            <a:r>
              <a:rPr lang="en-US" dirty="0"/>
              <a:t>Together we bare His light.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423903"/>
      </p:ext>
    </p:extLst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8F09B-93D5-32D2-C033-C9A1AD072D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CHORUS: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illo</a:t>
            </a:r>
            <a:r>
              <a:rPr lang="en-US" dirty="0"/>
              <a:t>, Uno Unum!</a:t>
            </a:r>
            <a:br>
              <a:rPr lang="en-US" dirty="0"/>
            </a:br>
            <a:r>
              <a:rPr lang="en-US" dirty="0"/>
              <a:t>In the One, we are one!</a:t>
            </a:r>
            <a:br>
              <a:rPr lang="en-US" dirty="0"/>
            </a:br>
            <a:r>
              <a:rPr lang="en-US" dirty="0"/>
              <a:t>In Christ, we are one, His work begun!</a:t>
            </a:r>
            <a:br>
              <a:rPr lang="en-US" dirty="0"/>
            </a:br>
            <a:r>
              <a:rPr lang="en-US" dirty="0"/>
              <a:t>Called to the fellowship of the Father, the Son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15449"/>
      </p:ext>
    </p:extLst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83826-E9E3-D883-9B17-737645A7D7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And the Holy Spirit, to do His will;</a:t>
            </a:r>
            <a:br>
              <a:rPr lang="en-US" dirty="0"/>
            </a:br>
            <a:r>
              <a:rPr lang="en-US" dirty="0"/>
              <a:t>To share His love, to spread His light;</a:t>
            </a:r>
            <a:br>
              <a:rPr lang="en-US" dirty="0"/>
            </a:br>
            <a:r>
              <a:rPr lang="en-US" dirty="0"/>
              <a:t>Through all the world;</a:t>
            </a:r>
            <a:br>
              <a:rPr lang="en-US" dirty="0"/>
            </a:br>
            <a:r>
              <a:rPr lang="en-US" dirty="0"/>
              <a:t>So let us be one with Him.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784269"/>
      </p:ext>
    </p:extLst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665B1-5F8A-1C7C-11DC-1694EBCDA3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VERSE 3:</a:t>
            </a:r>
            <a:br>
              <a:rPr lang="en-US" dirty="0"/>
            </a:br>
            <a:r>
              <a:rPr lang="en-US" dirty="0"/>
              <a:t>(F) Let us love one another;</a:t>
            </a:r>
            <a:br>
              <a:rPr lang="en-US" dirty="0"/>
            </a:br>
            <a:r>
              <a:rPr lang="en-US" dirty="0"/>
              <a:t>Let peace reign in our hearts;</a:t>
            </a:r>
            <a:br>
              <a:rPr lang="en-US" dirty="0"/>
            </a:br>
            <a:r>
              <a:rPr lang="en-US" dirty="0"/>
              <a:t>For Christ is always by our side;</a:t>
            </a:r>
            <a:br>
              <a:rPr lang="en-US" dirty="0"/>
            </a:br>
            <a:r>
              <a:rPr lang="en-US" dirty="0"/>
              <a:t>In spirit and in truth.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179867"/>
      </p:ext>
    </p:extLst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4AB13-0F9A-7A3F-603D-79E35310F9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VERSE 4:</a:t>
            </a:r>
            <a:br>
              <a:rPr lang="en-US" dirty="0"/>
            </a:br>
            <a:r>
              <a:rPr lang="en-US" dirty="0"/>
              <a:t>(M) Let peace and kindness fills the world;</a:t>
            </a:r>
            <a:br>
              <a:rPr lang="en-US" dirty="0"/>
            </a:br>
            <a:r>
              <a:rPr lang="en-US" dirty="0"/>
              <a:t>Let every wound be healed;</a:t>
            </a:r>
            <a:br>
              <a:rPr lang="en-US" dirty="0"/>
            </a:br>
            <a:r>
              <a:rPr lang="en-US" dirty="0"/>
              <a:t>For where His love and truth abide;</a:t>
            </a:r>
            <a:br>
              <a:rPr lang="en-US" dirty="0"/>
            </a:br>
            <a:r>
              <a:rPr lang="en-US" dirty="0"/>
              <a:t>His Kingdom, is revealed.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424040"/>
      </p:ext>
    </p:extLst>
  </p:cSld>
  <p:clrMapOvr>
    <a:masterClrMapping/>
  </p:clrMapOvr>
  <p:transition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067B5-C1A6-1137-1F7E-AD84B82097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C0E1F-7047-ED89-2A29-B53A29EC3B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CHORUS: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illo</a:t>
            </a:r>
            <a:r>
              <a:rPr lang="en-US" dirty="0"/>
              <a:t>, Uno Unum!</a:t>
            </a:r>
            <a:br>
              <a:rPr lang="en-US" dirty="0"/>
            </a:br>
            <a:r>
              <a:rPr lang="en-US" dirty="0"/>
              <a:t>In the One, we are one!</a:t>
            </a:r>
            <a:br>
              <a:rPr lang="en-US" dirty="0"/>
            </a:br>
            <a:r>
              <a:rPr lang="en-US" dirty="0"/>
              <a:t>In Christ, we are one, His work begun!</a:t>
            </a:r>
            <a:br>
              <a:rPr lang="en-US" dirty="0"/>
            </a:br>
            <a:r>
              <a:rPr lang="en-US" dirty="0"/>
              <a:t>Called to the fellowship of the Father, the Son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543390"/>
      </p:ext>
    </p:extLst>
  </p:cSld>
  <p:clrMapOvr>
    <a:masterClrMapping/>
  </p:clrMapOvr>
  <p:transition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BC0B22-AEDC-2AE9-AE54-972EBE5B99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A3254-5D04-DBF7-93B2-9799C870F8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And the Holy Spirit, to do His will;</a:t>
            </a:r>
            <a:br>
              <a:rPr lang="en-US" dirty="0"/>
            </a:br>
            <a:r>
              <a:rPr lang="en-US" dirty="0"/>
              <a:t>To share His love, to spread His light;</a:t>
            </a:r>
            <a:br>
              <a:rPr lang="en-US" dirty="0"/>
            </a:br>
            <a:r>
              <a:rPr lang="en-US" dirty="0"/>
              <a:t>Through all the world;</a:t>
            </a:r>
            <a:br>
              <a:rPr lang="en-US" dirty="0"/>
            </a:br>
            <a:r>
              <a:rPr lang="en-US" dirty="0"/>
              <a:t>So let us be one ………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132985"/>
      </p:ext>
    </p:extLst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1139</TotalTime>
  <Words>599</Words>
  <Application>Microsoft Office PowerPoint</Application>
  <PresentationFormat>Widescreen</PresentationFormat>
  <Paragraphs>16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Verdana</vt:lpstr>
      <vt:lpstr>Wingdings</vt:lpstr>
      <vt:lpstr>Wingdings 2</vt:lpstr>
      <vt:lpstr>Wingdings 3</vt:lpstr>
      <vt:lpstr>Apex</vt:lpstr>
      <vt:lpstr>IN THE ONE WE ARE ONE D. Sanchez, M. Paragoso, D.Gillesania</vt:lpstr>
      <vt:lpstr> VERSE 1: (M) We come together,  united as one; For Christ has called our name; (F) He sends us forth to seek the lost; To bring them back to Him. </vt:lpstr>
      <vt:lpstr>VERSE 2: (M) Through every heart and every land; His love and mercy reigns; (F) Together we walk, one in His love; Together we bare His light. </vt:lpstr>
      <vt:lpstr>CHORUS: In illo, Uno Unum! In the One, we are one! In Christ, we are one, His work begun! Called to the fellowship of the Father, the Son </vt:lpstr>
      <vt:lpstr>And the Holy Spirit, to do His will; To share His love, to spread His light; Through all the world; So let us be one with Him. </vt:lpstr>
      <vt:lpstr>VERSE 3: (F) Let us love one another; Let peace reign in our hearts; For Christ is always by our side; In spirit and in truth. </vt:lpstr>
      <vt:lpstr>VERSE 4: (M) Let peace and kindness fills the world; Let every wound be healed; For where His love and truth abide; His Kingdom, is revealed. </vt:lpstr>
      <vt:lpstr>CHORUS: In illo, Uno Unum! In the One, we are one! In Christ, we are one, His work begun! Called to the fellowship of the Father, the Son </vt:lpstr>
      <vt:lpstr>And the Holy Spirit, to do His will; To share His love, to spread His light; Through all the world; So let us be one ……… </vt:lpstr>
      <vt:lpstr>BRIDGE: (F) We are the hands, we are the feet; Of Christ who lives in you and me. (M) One Faith, One Hope, One  boundless love; All nations gathered near and far. </vt:lpstr>
      <vt:lpstr>(F) Let every voice and heart proclaim; That Jesus Christ is Lord and King; Together  we rise, His will be done; Till all the world is one! </vt:lpstr>
      <vt:lpstr>CHORUS: In illo, Uno Unum! In the One, we are one! In Christ, we are one, His work begun! Called to the fellowship of the Father, the Son </vt:lpstr>
      <vt:lpstr>And the Holy Spirit, to do His will; To share His love, to spread His light; Through all the world; So let us be one ……… </vt:lpstr>
      <vt:lpstr>CHORUS: In illo, Uno Unum! In the One, we are one! In Christ, we are one, His work begun! Called to the fellowship of the Father, the Son </vt:lpstr>
      <vt:lpstr>And the Holy Spirit, to do His will; To share His love, to spread His light; Through all the world; So let us be one with Him. </vt:lpstr>
      <vt:lpstr>End    For song chords, visit www.chipstenoso.com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Chips Tenoso</cp:lastModifiedBy>
  <cp:revision>151</cp:revision>
  <dcterms:created xsi:type="dcterms:W3CDTF">2013-08-06T21:21:49Z</dcterms:created>
  <dcterms:modified xsi:type="dcterms:W3CDTF">2026-02-11T06:00:20Z</dcterms:modified>
</cp:coreProperties>
</file>